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2" r:id="rId1"/>
  </p:sldMasterIdLst>
  <p:notesMasterIdLst>
    <p:notesMasterId r:id="rId19"/>
  </p:notesMasterIdLst>
  <p:sldIdLst>
    <p:sldId id="460" r:id="rId2"/>
    <p:sldId id="461" r:id="rId3"/>
    <p:sldId id="463" r:id="rId4"/>
    <p:sldId id="462" r:id="rId5"/>
    <p:sldId id="464" r:id="rId6"/>
    <p:sldId id="465" r:id="rId7"/>
    <p:sldId id="467" r:id="rId8"/>
    <p:sldId id="466" r:id="rId9"/>
    <p:sldId id="468" r:id="rId10"/>
    <p:sldId id="469" r:id="rId11"/>
    <p:sldId id="473" r:id="rId12"/>
    <p:sldId id="470" r:id="rId13"/>
    <p:sldId id="471" r:id="rId14"/>
    <p:sldId id="472" r:id="rId15"/>
    <p:sldId id="474" r:id="rId16"/>
    <p:sldId id="475" r:id="rId17"/>
    <p:sldId id="477" r:id="rId18"/>
  </p:sldIdLst>
  <p:sldSz cx="9144000" cy="5029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E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73" autoAdjust="0"/>
    <p:restoredTop sz="86323" autoAdjust="0"/>
  </p:normalViewPr>
  <p:slideViewPr>
    <p:cSldViewPr>
      <p:cViewPr varScale="1">
        <p:scale>
          <a:sx n="98" d="100"/>
          <a:sy n="98" d="100"/>
        </p:scale>
        <p:origin x="726" y="84"/>
      </p:cViewPr>
      <p:guideLst>
        <p:guide orient="horz" pos="158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74EC6-3890-417B-9308-14EFBD00FA63}" type="datetimeFigureOut">
              <a:rPr lang="en-US" smtClean="0"/>
              <a:t>12/23/2020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2738" y="685800"/>
            <a:ext cx="6232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3C400-BD9D-4609-A213-F91E975003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8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317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92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53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64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34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84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4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64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8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253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06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67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9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01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21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424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83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62312"/>
            <a:ext cx="7772400" cy="10780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49880"/>
            <a:ext cx="6400800" cy="1285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386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224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7850"/>
            <a:ext cx="2057400" cy="31467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7850"/>
            <a:ext cx="6019800" cy="31467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9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8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231729"/>
            <a:ext cx="7772400" cy="99885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31592"/>
            <a:ext cx="7772400" cy="11001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492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60320"/>
            <a:ext cx="4038600" cy="2434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60320"/>
            <a:ext cx="4038600" cy="2434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10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401"/>
            <a:ext cx="82296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5749"/>
            <a:ext cx="4040188" cy="46915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594908"/>
            <a:ext cx="4040188" cy="28976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25749"/>
            <a:ext cx="4041775" cy="46915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594908"/>
            <a:ext cx="4041775" cy="28976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2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35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54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0237"/>
            <a:ext cx="3008313" cy="85217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0239"/>
            <a:ext cx="5111750" cy="42922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52409"/>
            <a:ext cx="3008313" cy="34401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5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520440"/>
            <a:ext cx="5486400" cy="4156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49368"/>
            <a:ext cx="5486400" cy="30175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3936048"/>
            <a:ext cx="5486400" cy="59023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650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1401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3480"/>
            <a:ext cx="8229600" cy="331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661325"/>
            <a:ext cx="213360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661325"/>
            <a:ext cx="289560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661325"/>
            <a:ext cx="213360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99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 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B26F8-4C2B-4DCD-9C8E-C0C160F7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5" y="514316"/>
            <a:ext cx="7239000" cy="24020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FFB56C-744D-4F2E-BD02-ED93583955D8}"/>
              </a:ext>
            </a:extLst>
          </p:cNvPr>
          <p:cNvSpPr/>
          <p:nvPr/>
        </p:nvSpPr>
        <p:spPr>
          <a:xfrm>
            <a:off x="5943600" y="3470124"/>
            <a:ext cx="1828800" cy="9906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Server</a:t>
            </a:r>
          </a:p>
          <a:p>
            <a:pPr algn="ctr"/>
            <a:r>
              <a:rPr lang="en-US" sz="1400" dirty="0"/>
              <a:t>(Service Provider)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00EB55-608A-4348-93CF-BB2EDB0BFD76}"/>
              </a:ext>
            </a:extLst>
          </p:cNvPr>
          <p:cNvSpPr/>
          <p:nvPr/>
        </p:nvSpPr>
        <p:spPr>
          <a:xfrm>
            <a:off x="838200" y="3470124"/>
            <a:ext cx="1828800" cy="990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Client</a:t>
            </a:r>
          </a:p>
          <a:p>
            <a:pPr algn="ctr"/>
            <a:r>
              <a:rPr lang="en-US" sz="1400" dirty="0"/>
              <a:t>(Service Consumer)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EF52D3-30B6-4E79-B3E8-5AA700E67CB0}"/>
              </a:ext>
            </a:extLst>
          </p:cNvPr>
          <p:cNvCxnSpPr/>
          <p:nvPr/>
        </p:nvCxnSpPr>
        <p:spPr>
          <a:xfrm>
            <a:off x="2667000" y="3698724"/>
            <a:ext cx="3276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D5456C-C831-4F03-97D8-971ECAB2F76D}"/>
              </a:ext>
            </a:extLst>
          </p:cNvPr>
          <p:cNvCxnSpPr/>
          <p:nvPr/>
        </p:nvCxnSpPr>
        <p:spPr>
          <a:xfrm flipH="1">
            <a:off x="2667000" y="4308324"/>
            <a:ext cx="3276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4D6A24-DD9B-4454-8ADA-F946E7AC0279}"/>
              </a:ext>
            </a:extLst>
          </p:cNvPr>
          <p:cNvSpPr txBox="1"/>
          <p:nvPr/>
        </p:nvSpPr>
        <p:spPr>
          <a:xfrm>
            <a:off x="3810000" y="3359426"/>
            <a:ext cx="689997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Request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A3B4A0-3C35-4DF5-AB84-17620C4DF0C5}"/>
              </a:ext>
            </a:extLst>
          </p:cNvPr>
          <p:cNvSpPr txBox="1"/>
          <p:nvPr/>
        </p:nvSpPr>
        <p:spPr>
          <a:xfrm>
            <a:off x="3810000" y="4391010"/>
            <a:ext cx="783099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31521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B4084-CCE6-4200-BF30-8D7947E3FD85}"/>
              </a:ext>
            </a:extLst>
          </p:cNvPr>
          <p:cNvSpPr/>
          <p:nvPr/>
        </p:nvSpPr>
        <p:spPr>
          <a:xfrm>
            <a:off x="5943600" y="3470124"/>
            <a:ext cx="1828800" cy="9906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Server</a:t>
            </a:r>
          </a:p>
          <a:p>
            <a:pPr algn="ctr"/>
            <a:r>
              <a:rPr lang="en-US" sz="1400" dirty="0"/>
              <a:t>(Service Provider)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B091F-BD41-444E-B26E-8FCA3CDE967C}"/>
              </a:ext>
            </a:extLst>
          </p:cNvPr>
          <p:cNvSpPr/>
          <p:nvPr/>
        </p:nvSpPr>
        <p:spPr>
          <a:xfrm>
            <a:off x="838200" y="3470124"/>
            <a:ext cx="1828800" cy="990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Client</a:t>
            </a:r>
          </a:p>
          <a:p>
            <a:pPr algn="ctr"/>
            <a:r>
              <a:rPr lang="en-US" sz="1400" dirty="0"/>
              <a:t>(Service Consumer)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4C183A-A068-4091-9E85-0EBED26FAFC5}"/>
              </a:ext>
            </a:extLst>
          </p:cNvPr>
          <p:cNvCxnSpPr/>
          <p:nvPr/>
        </p:nvCxnSpPr>
        <p:spPr>
          <a:xfrm>
            <a:off x="2667000" y="3698724"/>
            <a:ext cx="3276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3B3893-2B30-456A-9F17-961D5A21794A}"/>
              </a:ext>
            </a:extLst>
          </p:cNvPr>
          <p:cNvCxnSpPr/>
          <p:nvPr/>
        </p:nvCxnSpPr>
        <p:spPr>
          <a:xfrm flipH="1">
            <a:off x="2667000" y="4308324"/>
            <a:ext cx="3276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A6F041-95C8-453A-BD50-EDAB18A3D507}"/>
              </a:ext>
            </a:extLst>
          </p:cNvPr>
          <p:cNvSpPr txBox="1"/>
          <p:nvPr/>
        </p:nvSpPr>
        <p:spPr>
          <a:xfrm>
            <a:off x="3810000" y="3359426"/>
            <a:ext cx="689997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Request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015399-CD9F-4A18-A31F-700E63A81F01}"/>
              </a:ext>
            </a:extLst>
          </p:cNvPr>
          <p:cNvSpPr txBox="1"/>
          <p:nvPr/>
        </p:nvSpPr>
        <p:spPr>
          <a:xfrm>
            <a:off x="3810000" y="4391010"/>
            <a:ext cx="783099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Response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7DEA35-4460-46CE-BA3D-449F56FD9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80" y="443033"/>
            <a:ext cx="4715533" cy="2095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39CAAE-12E7-4BC3-9ABE-38764B84C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678" y="881212"/>
            <a:ext cx="4277322" cy="60968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520DEE-1AE0-407F-9F59-77B0AF826A77}"/>
              </a:ext>
            </a:extLst>
          </p:cNvPr>
          <p:cNvCxnSpPr>
            <a:stCxn id="7" idx="3"/>
          </p:cNvCxnSpPr>
          <p:nvPr/>
        </p:nvCxnSpPr>
        <p:spPr>
          <a:xfrm>
            <a:off x="4976513" y="547823"/>
            <a:ext cx="281287" cy="362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E62396C-CDC1-471D-B931-1544E0267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00" y="1150027"/>
            <a:ext cx="4225009" cy="2156332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D91686E-E6F2-48DC-8125-A5920FB8CCA6}"/>
              </a:ext>
            </a:extLst>
          </p:cNvPr>
          <p:cNvCxnSpPr>
            <a:stCxn id="17" idx="1"/>
          </p:cNvCxnSpPr>
          <p:nvPr/>
        </p:nvCxnSpPr>
        <p:spPr>
          <a:xfrm rot="10800000" flipV="1">
            <a:off x="4441826" y="1186055"/>
            <a:ext cx="424853" cy="304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503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B4084-CCE6-4200-BF30-8D7947E3FD85}"/>
              </a:ext>
            </a:extLst>
          </p:cNvPr>
          <p:cNvSpPr/>
          <p:nvPr/>
        </p:nvSpPr>
        <p:spPr>
          <a:xfrm>
            <a:off x="5943600" y="3470124"/>
            <a:ext cx="1828800" cy="9906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Server</a:t>
            </a:r>
          </a:p>
          <a:p>
            <a:pPr algn="ctr"/>
            <a:r>
              <a:rPr lang="en-US" sz="1400" dirty="0"/>
              <a:t>(Service Provider)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B091F-BD41-444E-B26E-8FCA3CDE967C}"/>
              </a:ext>
            </a:extLst>
          </p:cNvPr>
          <p:cNvSpPr/>
          <p:nvPr/>
        </p:nvSpPr>
        <p:spPr>
          <a:xfrm>
            <a:off x="838200" y="3470124"/>
            <a:ext cx="1828800" cy="990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Client</a:t>
            </a:r>
          </a:p>
          <a:p>
            <a:pPr algn="ctr"/>
            <a:r>
              <a:rPr lang="en-US" sz="1400" dirty="0"/>
              <a:t>(Service Consumer)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4C183A-A068-4091-9E85-0EBED26FAFC5}"/>
              </a:ext>
            </a:extLst>
          </p:cNvPr>
          <p:cNvCxnSpPr/>
          <p:nvPr/>
        </p:nvCxnSpPr>
        <p:spPr>
          <a:xfrm>
            <a:off x="2667000" y="3698724"/>
            <a:ext cx="3276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3B3893-2B30-456A-9F17-961D5A21794A}"/>
              </a:ext>
            </a:extLst>
          </p:cNvPr>
          <p:cNvCxnSpPr/>
          <p:nvPr/>
        </p:nvCxnSpPr>
        <p:spPr>
          <a:xfrm flipH="1">
            <a:off x="2667000" y="4308324"/>
            <a:ext cx="3276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A6F041-95C8-453A-BD50-EDAB18A3D507}"/>
              </a:ext>
            </a:extLst>
          </p:cNvPr>
          <p:cNvSpPr txBox="1"/>
          <p:nvPr/>
        </p:nvSpPr>
        <p:spPr>
          <a:xfrm>
            <a:off x="3810000" y="3359426"/>
            <a:ext cx="689997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Request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015399-CD9F-4A18-A31F-700E63A81F01}"/>
              </a:ext>
            </a:extLst>
          </p:cNvPr>
          <p:cNvSpPr txBox="1"/>
          <p:nvPr/>
        </p:nvSpPr>
        <p:spPr>
          <a:xfrm>
            <a:off x="3810000" y="4391010"/>
            <a:ext cx="783099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859F7-5C70-4E59-80CE-4000370E3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99" y="527437"/>
            <a:ext cx="2876951" cy="219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1CC943-7F43-4CEE-933A-AEBA88D4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14" y="1120481"/>
            <a:ext cx="4372585" cy="37152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7DEDB3-6BFF-44F4-A604-9C24E3C2F8D0}"/>
              </a:ext>
            </a:extLst>
          </p:cNvPr>
          <p:cNvCxnSpPr>
            <a:stCxn id="4" idx="2"/>
          </p:cNvCxnSpPr>
          <p:nvPr/>
        </p:nvCxnSpPr>
        <p:spPr>
          <a:xfrm>
            <a:off x="1806375" y="746543"/>
            <a:ext cx="174825" cy="328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A2606EFB-2995-421F-AD9E-7E9293F63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169" y="575991"/>
            <a:ext cx="2657846" cy="160995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92F3E8-D1A8-4C19-96B7-7A3FDBC4B28C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>
            <a:off x="4733999" y="1306245"/>
            <a:ext cx="1366170" cy="74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645058A-C1BB-4612-A1D3-52FC4FC9B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54" y="1714377"/>
            <a:ext cx="3544241" cy="16033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726766-431C-409E-B468-25805B8AE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2634468"/>
            <a:ext cx="2619741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81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57ECE-84ED-4FE3-97B7-F41AD54B3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143000"/>
            <a:ext cx="5820587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3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8F5D1-D8F2-4FC7-96B7-4B1A3E7E8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9218"/>
            <a:ext cx="9144000" cy="2451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062A33-3A20-4385-82D6-3233E1911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" y="3048000"/>
            <a:ext cx="4401834" cy="1305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08622D-EBCE-472B-8C0F-0ED9AEBA8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2819872"/>
            <a:ext cx="3762773" cy="880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42CCF9-8C65-4E84-AE69-2F143084F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166" y="4191000"/>
            <a:ext cx="4401834" cy="6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49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C6EEE6-49E6-4C11-9454-CE212763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625090"/>
            <a:ext cx="5334000" cy="1714305"/>
          </a:xfrm>
          <a:prstGeom prst="rect">
            <a:avLst/>
          </a:prstGeom>
        </p:spPr>
      </p:pic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32B37-196F-4825-B586-7ED592917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53252"/>
            <a:ext cx="8077200" cy="2171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8E02AD-A176-488C-A9F2-8EBCE9227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75" y="2924490"/>
            <a:ext cx="3834380" cy="168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79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5D03AE-D094-4221-BCE5-A8C0CBBCF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865521"/>
            <a:ext cx="8382000" cy="38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1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06CB7-8AC1-49F9-9FA8-3E1E9C403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11" y="644019"/>
            <a:ext cx="8077200" cy="4133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604F99-58BD-4806-A229-EFEFE59A0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352800"/>
            <a:ext cx="3635375" cy="237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88AAA6-3117-4214-A033-831394025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3663004"/>
            <a:ext cx="913771" cy="11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9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81400" y="23853"/>
            <a:ext cx="18288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HTTP Message Structure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7" descr="List - Free interface icon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E6713-1B5C-424A-8C0E-90E0CABA5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4" y="940780"/>
            <a:ext cx="8763000" cy="39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 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89596-BE6B-40BE-8401-2D10EB145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11" y="432711"/>
            <a:ext cx="7162800" cy="1569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E4295-6FD6-4994-B6C2-D24F271FF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41" y="1953635"/>
            <a:ext cx="2359025" cy="359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B8B99E-A53C-4F6B-A551-1FDA062BF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41" y="2313616"/>
            <a:ext cx="5348659" cy="681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63763-6477-48B4-A983-EC80C3B61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648" y="3233111"/>
            <a:ext cx="5363250" cy="12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78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 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2C3F0-E691-4BAB-AC70-00824FA58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15" y="356886"/>
            <a:ext cx="8564170" cy="4315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A6329A-CC27-40A6-B09D-86D33AC88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295400"/>
            <a:ext cx="3796094" cy="629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9482C8-EAE3-4657-A32E-976E44C8D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2128572"/>
            <a:ext cx="4953000" cy="285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32DE25-B04C-4609-A580-2EC5EF1471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315" y="2821281"/>
            <a:ext cx="3639058" cy="304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53D163-40B9-464E-92FB-942BF2DC7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7119" y="3495657"/>
            <a:ext cx="5562600" cy="289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F53A66-3784-466D-85A5-6510A178A1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800" y="4062314"/>
            <a:ext cx="5330767" cy="44571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E897B1-85A1-467E-B41D-2B5E3B83B711}"/>
              </a:ext>
            </a:extLst>
          </p:cNvPr>
          <p:cNvCxnSpPr>
            <a:endCxn id="7" idx="1"/>
          </p:cNvCxnSpPr>
          <p:nvPr/>
        </p:nvCxnSpPr>
        <p:spPr>
          <a:xfrm>
            <a:off x="2743200" y="1610085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B34661-5637-42A6-89D3-C3088C4AA939}"/>
              </a:ext>
            </a:extLst>
          </p:cNvPr>
          <p:cNvCxnSpPr/>
          <p:nvPr/>
        </p:nvCxnSpPr>
        <p:spPr>
          <a:xfrm>
            <a:off x="2743200" y="2273077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CEB4BC1-C1DF-4931-A4ED-217E5D421BF7}"/>
              </a:ext>
            </a:extLst>
          </p:cNvPr>
          <p:cNvCxnSpPr/>
          <p:nvPr/>
        </p:nvCxnSpPr>
        <p:spPr>
          <a:xfrm>
            <a:off x="2691319" y="2973702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7B3354-24EB-46DA-B400-EE5EECACCFAB}"/>
              </a:ext>
            </a:extLst>
          </p:cNvPr>
          <p:cNvCxnSpPr/>
          <p:nvPr/>
        </p:nvCxnSpPr>
        <p:spPr>
          <a:xfrm>
            <a:off x="2743200" y="3651828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40B886-C026-4B60-A589-3E474BB2B9AD}"/>
              </a:ext>
            </a:extLst>
          </p:cNvPr>
          <p:cNvCxnSpPr/>
          <p:nvPr/>
        </p:nvCxnSpPr>
        <p:spPr>
          <a:xfrm>
            <a:off x="2743200" y="4285172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40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 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98FAA6-FAC5-41CB-A64F-2D3F02621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44019"/>
            <a:ext cx="8991600" cy="3865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8B111C-D434-4199-AE85-1238084CA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" y="4001936"/>
            <a:ext cx="4416425" cy="39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73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 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1992F-2D16-4777-AAEF-24709FDFF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33" y="1524000"/>
            <a:ext cx="5772733" cy="165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55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 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C12D-E9CB-4835-9B0C-EC911311A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1725302" cy="2900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A5D18-D73C-4B91-91D3-C791B445C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491618"/>
            <a:ext cx="3172268" cy="1571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07F8BD-017D-4DD3-B174-DAC13F944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076" y="2201266"/>
            <a:ext cx="5706323" cy="27045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8BB82E-A48D-4132-B457-930853CC1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315" y="2428863"/>
            <a:ext cx="133369" cy="171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C7D40-3532-4F27-8D72-2E0E2CCC5D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42" y="368665"/>
            <a:ext cx="3591426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9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 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10168-EC5B-4762-B638-B96919D32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97964"/>
            <a:ext cx="7147330" cy="2073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A1EDF5-9FAA-4E44-8BB8-23AF58E58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3505200"/>
            <a:ext cx="6401693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13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31CC4-18E6-4A82-B094-AA1728534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1252402"/>
            <a:ext cx="7334520" cy="27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8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971F0-890B-4859-A443-5716C5F01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232" y="1042782"/>
            <a:ext cx="5801535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43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84092</TotalTime>
  <Words>143</Words>
  <Application>Microsoft Office PowerPoint</Application>
  <PresentationFormat>Custom</PresentationFormat>
  <Paragraphs>52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Ramesh</dc:creator>
  <cp:lastModifiedBy>Home</cp:lastModifiedBy>
  <cp:revision>9352</cp:revision>
  <dcterms:created xsi:type="dcterms:W3CDTF">2006-08-16T00:00:00Z</dcterms:created>
  <dcterms:modified xsi:type="dcterms:W3CDTF">2020-12-23T04:53:51Z</dcterms:modified>
</cp:coreProperties>
</file>